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37" d="100"/>
          <a:sy n="37" d="100"/>
        </p:scale>
        <p:origin x="175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33DE-DA69-4D0F-8E90-19AA4BC5BC5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FCC8-1687-43BA-84B6-943B577B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content-sin6-2.xx.fbcdn.net/v/t1.0-9/125223507_673854976608492_893591764512569290_o.jpg?_nc_cat=102&amp;ccb=2&amp;_nc_sid=8bfeb9&amp;_nc_ohc=gT1beJw6v30AX8HFGFT&amp;_nc_ht=scontent-sin6-2.xx&amp;oh=6a1187649bc51af481695a3483dd10d6&amp;oe=5FDF71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2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content-sin6-1.xx.fbcdn.net/v/t1.0-9/125510154_673854993275157_7202547276350832276_o.jpg?_nc_cat=106&amp;ccb=2&amp;_nc_sid=8bfeb9&amp;_nc_ohc=-4hpt6GZM_AAX_ubJg9&amp;_nc_ht=scontent-sin6-1.xx&amp;oh=a0af30c80c2a510c7fa7fede4214f542&amp;oe=5FDDD2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sin6-1.xx.fbcdn.net/v/t1.0-9/126321650_673854996608490_4994141943515932844_o.jpg?_nc_cat=100&amp;ccb=2&amp;_nc_sid=8bfeb9&amp;_nc_ohc=oUoiOSLyqL0AX_KbRK6&amp;_nc_ht=scontent-sin6-1.xx&amp;oh=e78f3bdd8f1bd6365557284f4a7d0bbc&amp;oe=5FDE7B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2177"/>
            <a:ext cx="12383589" cy="72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5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</cp:revision>
  <dcterms:created xsi:type="dcterms:W3CDTF">2020-11-21T13:42:19Z</dcterms:created>
  <dcterms:modified xsi:type="dcterms:W3CDTF">2020-11-21T13:42:30Z</dcterms:modified>
</cp:coreProperties>
</file>